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7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80" r:id="rId20"/>
    <p:sldId id="290" r:id="rId21"/>
    <p:sldId id="281" r:id="rId22"/>
    <p:sldId id="291" r:id="rId23"/>
    <p:sldId id="293" r:id="rId24"/>
    <p:sldId id="294" r:id="rId25"/>
    <p:sldId id="295" r:id="rId26"/>
    <p:sldId id="271" r:id="rId27"/>
    <p:sldId id="272" r:id="rId28"/>
    <p:sldId id="282" r:id="rId29"/>
    <p:sldId id="296" r:id="rId30"/>
    <p:sldId id="297" r:id="rId31"/>
    <p:sldId id="299" r:id="rId32"/>
    <p:sldId id="298" r:id="rId33"/>
    <p:sldId id="300" r:id="rId34"/>
    <p:sldId id="301" r:id="rId35"/>
    <p:sldId id="27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FE65CBB-DCBF-45E1-8BFE-51B17BB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475" y="774155"/>
            <a:ext cx="8831050" cy="497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2152874" y="4465529"/>
            <a:ext cx="1897414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5650065" y="3259304"/>
            <a:ext cx="1681964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F5038C0-991A-45FA-8D7A-EF79F2BC6140}"/>
              </a:ext>
            </a:extLst>
          </p:cNvPr>
          <p:cNvSpPr/>
          <p:nvPr/>
        </p:nvSpPr>
        <p:spPr>
          <a:xfrm>
            <a:off x="7538023" y="4472355"/>
            <a:ext cx="2238694" cy="373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1599950" y="367780"/>
            <a:ext cx="8778925" cy="62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1929776" y="3893326"/>
            <a:ext cx="2653443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09EE6-87CE-4782-A258-757F3826078F}"/>
              </a:ext>
            </a:extLst>
          </p:cNvPr>
          <p:cNvSpPr/>
          <p:nvPr/>
        </p:nvSpPr>
        <p:spPr>
          <a:xfrm>
            <a:off x="1250697" y="5086724"/>
            <a:ext cx="1241961" cy="350559"/>
          </a:xfrm>
          <a:prstGeom prst="wedgeRectCallout">
            <a:avLst>
              <a:gd name="adj1" fmla="val 13016"/>
              <a:gd name="adj2" fmla="val -2676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タスク追加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07D72DB-B3C8-40C2-9F74-610CA61356F4}"/>
              </a:ext>
            </a:extLst>
          </p:cNvPr>
          <p:cNvSpPr/>
          <p:nvPr/>
        </p:nvSpPr>
        <p:spPr>
          <a:xfrm>
            <a:off x="4717610" y="2021918"/>
            <a:ext cx="648470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50A1981-1EAD-46DE-8A08-C86BE23D133E}"/>
              </a:ext>
            </a:extLst>
          </p:cNvPr>
          <p:cNvSpPr/>
          <p:nvPr/>
        </p:nvSpPr>
        <p:spPr>
          <a:xfrm>
            <a:off x="4773708" y="3474216"/>
            <a:ext cx="1559774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52A8EFF-1E4E-41BD-9B97-1C0CF8ED1CF0}"/>
              </a:ext>
            </a:extLst>
          </p:cNvPr>
          <p:cNvSpPr/>
          <p:nvPr/>
        </p:nvSpPr>
        <p:spPr>
          <a:xfrm>
            <a:off x="4717610" y="4253289"/>
            <a:ext cx="3685894" cy="205775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B384E47-53D1-4755-BC1B-6535BF4E7A35}"/>
              </a:ext>
            </a:extLst>
          </p:cNvPr>
          <p:cNvSpPr/>
          <p:nvPr/>
        </p:nvSpPr>
        <p:spPr>
          <a:xfrm>
            <a:off x="7214223" y="4141665"/>
            <a:ext cx="2653443" cy="350559"/>
          </a:xfrm>
          <a:prstGeom prst="wedgeRectCallout">
            <a:avLst>
              <a:gd name="adj1" fmla="val -98552"/>
              <a:gd name="adj2" fmla="val 9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生成するパッケージのバージョン</a:t>
            </a:r>
          </a:p>
        </p:txBody>
      </p:sp>
    </p:spTree>
    <p:extLst>
      <p:ext uri="{BB962C8B-B14F-4D97-AF65-F5344CB8AC3E}">
        <p14:creationId xmlns:p14="http://schemas.microsoft.com/office/powerpoint/2010/main" val="33830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5F6F57-7E2B-4D16-A7D1-1FDB063FA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 b="23600"/>
          <a:stretch/>
        </p:blipFill>
        <p:spPr>
          <a:xfrm>
            <a:off x="275701" y="302930"/>
            <a:ext cx="6726397" cy="445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5CFED3C0-F30F-47A6-A50F-00CAAAEC10FE}"/>
              </a:ext>
            </a:extLst>
          </p:cNvPr>
          <p:cNvSpPr/>
          <p:nvPr/>
        </p:nvSpPr>
        <p:spPr>
          <a:xfrm>
            <a:off x="790738" y="4471023"/>
            <a:ext cx="1834656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F009D43-B10C-4172-ADB8-59ED29853CBC}"/>
              </a:ext>
            </a:extLst>
          </p:cNvPr>
          <p:cNvSpPr/>
          <p:nvPr/>
        </p:nvSpPr>
        <p:spPr>
          <a:xfrm>
            <a:off x="1878995" y="4940870"/>
            <a:ext cx="2552759" cy="350559"/>
          </a:xfrm>
          <a:prstGeom prst="wedgeRectCallout">
            <a:avLst>
              <a:gd name="adj1" fmla="val -41638"/>
              <a:gd name="adj2" fmla="val -1268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B8A4E3-6D4F-42AD-BF1E-DEF21C81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9304" r="21950" b="8221"/>
          <a:stretch/>
        </p:blipFill>
        <p:spPr>
          <a:xfrm>
            <a:off x="7517135" y="302930"/>
            <a:ext cx="4183801" cy="546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D31B893-9D2E-48A0-8BAE-0B324F8125D0}"/>
              </a:ext>
            </a:extLst>
          </p:cNvPr>
          <p:cNvCxnSpPr>
            <a:cxnSpLocks/>
          </p:cNvCxnSpPr>
          <p:nvPr/>
        </p:nvCxnSpPr>
        <p:spPr>
          <a:xfrm>
            <a:off x="6389580" y="957398"/>
            <a:ext cx="144172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F619127-EFB6-4FD4-B4DC-0D428B5C1517}"/>
              </a:ext>
            </a:extLst>
          </p:cNvPr>
          <p:cNvSpPr/>
          <p:nvPr/>
        </p:nvSpPr>
        <p:spPr>
          <a:xfrm>
            <a:off x="7977412" y="1264945"/>
            <a:ext cx="2192928" cy="90655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0D01ABF-275A-4321-9489-A442161EF75A}"/>
              </a:ext>
            </a:extLst>
          </p:cNvPr>
          <p:cNvSpPr/>
          <p:nvPr/>
        </p:nvSpPr>
        <p:spPr>
          <a:xfrm>
            <a:off x="9301716" y="667125"/>
            <a:ext cx="2552759" cy="350559"/>
          </a:xfrm>
          <a:prstGeom prst="wedgeRectCallout">
            <a:avLst>
              <a:gd name="adj1" fmla="val -40100"/>
              <a:gd name="adj2" fmla="val 14196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Publish</a:t>
            </a:r>
            <a:r>
              <a:rPr kumimoji="1" lang="ja-JP" altLang="en-US" sz="1200" dirty="0"/>
              <a:t> コマンドの出力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B3D220F-A978-4EEA-9CC2-EFD6CA105546}"/>
              </a:ext>
            </a:extLst>
          </p:cNvPr>
          <p:cNvSpPr/>
          <p:nvPr/>
        </p:nvSpPr>
        <p:spPr>
          <a:xfrm>
            <a:off x="7977412" y="2196242"/>
            <a:ext cx="3168892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93F56E1-1A41-4F24-B881-88DACBB70636}"/>
              </a:ext>
            </a:extLst>
          </p:cNvPr>
          <p:cNvSpPr/>
          <p:nvPr/>
        </p:nvSpPr>
        <p:spPr>
          <a:xfrm>
            <a:off x="8332655" y="2843812"/>
            <a:ext cx="2552759" cy="350559"/>
          </a:xfrm>
          <a:prstGeom prst="wedgeRectCallout">
            <a:avLst>
              <a:gd name="adj1" fmla="val 25387"/>
              <a:gd name="adj2" fmla="val -1780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Pack</a:t>
            </a:r>
            <a:r>
              <a:rPr kumimoji="1" lang="ja-JP" altLang="en-US" sz="1200" dirty="0"/>
              <a:t> コマンドの出力</a:t>
            </a:r>
          </a:p>
        </p:txBody>
      </p:sp>
    </p:spTree>
    <p:extLst>
      <p:ext uri="{BB962C8B-B14F-4D97-AF65-F5344CB8AC3E}">
        <p14:creationId xmlns:p14="http://schemas.microsoft.com/office/powerpoint/2010/main" val="202002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D092AB-CBFF-46D8-95B4-DA44CE66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721519"/>
            <a:ext cx="10668000" cy="59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784F9B6-78D4-4250-AA58-DF144CA5BBB5}"/>
              </a:ext>
            </a:extLst>
          </p:cNvPr>
          <p:cNvSpPr/>
          <p:nvPr/>
        </p:nvSpPr>
        <p:spPr>
          <a:xfrm>
            <a:off x="1542454" y="2978812"/>
            <a:ext cx="1834656" cy="1099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4714E55B-12A5-43AA-9E70-1EE5BCE66548}"/>
              </a:ext>
            </a:extLst>
          </p:cNvPr>
          <p:cNvSpPr/>
          <p:nvPr/>
        </p:nvSpPr>
        <p:spPr>
          <a:xfrm>
            <a:off x="4486351" y="3554978"/>
            <a:ext cx="941468" cy="2632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736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8321-6224-4008-8085-116F41128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6"/>
          <a:stretch/>
        </p:blipFill>
        <p:spPr>
          <a:xfrm>
            <a:off x="1169370" y="592930"/>
            <a:ext cx="9853260" cy="6265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9061FB8-CF61-4C71-968D-7160A61DBA9D}"/>
              </a:ext>
            </a:extLst>
          </p:cNvPr>
          <p:cNvSpPr/>
          <p:nvPr/>
        </p:nvSpPr>
        <p:spPr>
          <a:xfrm>
            <a:off x="1506260" y="2203474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C735004-0EF6-47B2-99B1-78FC1F5FAFE1}"/>
              </a:ext>
            </a:extLst>
          </p:cNvPr>
          <p:cNvSpPr/>
          <p:nvPr/>
        </p:nvSpPr>
        <p:spPr>
          <a:xfrm>
            <a:off x="4999536" y="4436770"/>
            <a:ext cx="5794670" cy="22640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4A8C7B-2909-40AA-B36B-7BD1743A759D}"/>
              </a:ext>
            </a:extLst>
          </p:cNvPr>
          <p:cNvSpPr/>
          <p:nvPr/>
        </p:nvSpPr>
        <p:spPr>
          <a:xfrm>
            <a:off x="8871130" y="5520605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ビルドの出力結果をダウンロードする</a:t>
            </a:r>
          </a:p>
        </p:txBody>
      </p:sp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07059F-70D6-40EE-AAD7-D269B57D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370" y="560982"/>
            <a:ext cx="9853260" cy="560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D524E4E2-C8C2-4112-98A6-E56F234FD497}"/>
              </a:ext>
            </a:extLst>
          </p:cNvPr>
          <p:cNvSpPr/>
          <p:nvPr/>
        </p:nvSpPr>
        <p:spPr>
          <a:xfrm>
            <a:off x="1640896" y="2708357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A144335-336A-4026-96A4-44858853890E}"/>
              </a:ext>
            </a:extLst>
          </p:cNvPr>
          <p:cNvSpPr/>
          <p:nvPr/>
        </p:nvSpPr>
        <p:spPr>
          <a:xfrm>
            <a:off x="4896397" y="3337678"/>
            <a:ext cx="1139177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9A6BBD-799E-4637-852D-75D9A8EE26BA}"/>
              </a:ext>
            </a:extLst>
          </p:cNvPr>
          <p:cNvSpPr/>
          <p:nvPr/>
        </p:nvSpPr>
        <p:spPr>
          <a:xfrm>
            <a:off x="4896397" y="4032950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FFC375E-E9DD-44A7-8803-25A60888188D}"/>
              </a:ext>
            </a:extLst>
          </p:cNvPr>
          <p:cNvSpPr/>
          <p:nvPr/>
        </p:nvSpPr>
        <p:spPr>
          <a:xfrm>
            <a:off x="7625751" y="3429000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ビルドの出力結果がダウンロードされている場所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76BED4-9574-4717-94FB-3DF52260CF00}"/>
              </a:ext>
            </a:extLst>
          </p:cNvPr>
          <p:cNvSpPr/>
          <p:nvPr/>
        </p:nvSpPr>
        <p:spPr>
          <a:xfrm>
            <a:off x="4896397" y="5194182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F1DF1D1-0458-4AD3-8C12-4C26D5474D55}"/>
              </a:ext>
            </a:extLst>
          </p:cNvPr>
          <p:cNvSpPr/>
          <p:nvPr/>
        </p:nvSpPr>
        <p:spPr>
          <a:xfrm>
            <a:off x="7625751" y="5750061"/>
            <a:ext cx="2219476" cy="468952"/>
          </a:xfrm>
          <a:prstGeom prst="wedgeRectCallout">
            <a:avLst>
              <a:gd name="adj1" fmla="val -59319"/>
              <a:gd name="adj2" fmla="val -863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パッケージを発行する対象のフィード</a:t>
            </a:r>
          </a:p>
        </p:txBody>
      </p:sp>
    </p:spTree>
    <p:extLst>
      <p:ext uri="{BB962C8B-B14F-4D97-AF65-F5344CB8AC3E}">
        <p14:creationId xmlns:p14="http://schemas.microsoft.com/office/powerpoint/2010/main" val="150394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17DEE4-8A5F-40B2-A757-F0F6188E3B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201" y="1000460"/>
            <a:ext cx="5637102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929DBA5-6C3F-434A-A2F9-082A3E4018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559" y="1000460"/>
            <a:ext cx="7663295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042769B-53C5-4569-A879-682C4FE29C4C}"/>
              </a:ext>
            </a:extLst>
          </p:cNvPr>
          <p:cNvSpPr/>
          <p:nvPr/>
        </p:nvSpPr>
        <p:spPr>
          <a:xfrm>
            <a:off x="3146136" y="3124668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010586E-4476-4F23-B3E3-4A706132C5F7}"/>
              </a:ext>
            </a:extLst>
          </p:cNvPr>
          <p:cNvCxnSpPr>
            <a:cxnSpLocks/>
          </p:cNvCxnSpPr>
          <p:nvPr/>
        </p:nvCxnSpPr>
        <p:spPr>
          <a:xfrm>
            <a:off x="4398698" y="3403278"/>
            <a:ext cx="1918934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0A4ED51-C904-4420-A582-15B1131B6C3B}"/>
              </a:ext>
            </a:extLst>
          </p:cNvPr>
          <p:cNvSpPr/>
          <p:nvPr/>
        </p:nvSpPr>
        <p:spPr>
          <a:xfrm>
            <a:off x="2492769" y="4670908"/>
            <a:ext cx="2219476" cy="468952"/>
          </a:xfrm>
          <a:prstGeom prst="wedgeRectCallout">
            <a:avLst>
              <a:gd name="adj1" fmla="val -37582"/>
              <a:gd name="adj2" fmla="val -1354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リリース処理が正常に完了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08EDD4D-44F6-4920-9707-583B38C489AA}"/>
              </a:ext>
            </a:extLst>
          </p:cNvPr>
          <p:cNvSpPr/>
          <p:nvPr/>
        </p:nvSpPr>
        <p:spPr>
          <a:xfrm>
            <a:off x="7889412" y="4670908"/>
            <a:ext cx="2219476" cy="468952"/>
          </a:xfrm>
          <a:prstGeom prst="wedgeRectCallout">
            <a:avLst>
              <a:gd name="adj1" fmla="val 331"/>
              <a:gd name="adj2" fmla="val -129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</p:spTree>
    <p:extLst>
      <p:ext uri="{BB962C8B-B14F-4D97-AF65-F5344CB8AC3E}">
        <p14:creationId xmlns:p14="http://schemas.microsoft.com/office/powerpoint/2010/main" val="171056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68145EA-D960-45ED-AB75-73AB26C0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1" b="3209"/>
          <a:stretch/>
        </p:blipFill>
        <p:spPr>
          <a:xfrm>
            <a:off x="1881187" y="1457326"/>
            <a:ext cx="8429625" cy="447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A6673DB-8BBE-4F7C-929C-662232CDF1EA}"/>
              </a:ext>
            </a:extLst>
          </p:cNvPr>
          <p:cNvSpPr/>
          <p:nvPr/>
        </p:nvSpPr>
        <p:spPr>
          <a:xfrm>
            <a:off x="2853284" y="461159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C6E438F-5AE8-493B-AF9C-15EF094A4C83}"/>
              </a:ext>
            </a:extLst>
          </p:cNvPr>
          <p:cNvSpPr/>
          <p:nvPr/>
        </p:nvSpPr>
        <p:spPr>
          <a:xfrm>
            <a:off x="5125439" y="4747923"/>
            <a:ext cx="2219476" cy="468952"/>
          </a:xfrm>
          <a:prstGeom prst="wedgeRectCallout">
            <a:avLst>
              <a:gd name="adj1" fmla="val -66473"/>
              <a:gd name="adj2" fmla="val 5625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その１で手動発行したパッケージ</a:t>
            </a:r>
            <a:endParaRPr kumimoji="1" lang="en-US" altLang="ja-JP" sz="12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A787864-AA45-48DA-B56F-61F3D24340D9}"/>
              </a:ext>
            </a:extLst>
          </p:cNvPr>
          <p:cNvSpPr/>
          <p:nvPr/>
        </p:nvSpPr>
        <p:spPr>
          <a:xfrm>
            <a:off x="2853284" y="342022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FA68B11-15F3-4568-AEDB-E5806F79EA6E}"/>
              </a:ext>
            </a:extLst>
          </p:cNvPr>
          <p:cNvSpPr/>
          <p:nvPr/>
        </p:nvSpPr>
        <p:spPr>
          <a:xfrm>
            <a:off x="5090267" y="4035484"/>
            <a:ext cx="2219476" cy="468952"/>
          </a:xfrm>
          <a:prstGeom prst="wedgeRectCallout">
            <a:avLst>
              <a:gd name="adj1" fmla="val -66473"/>
              <a:gd name="adj2" fmla="val -244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リリースパイプラインで発行したパッケージ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14142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F8CC89-8554-4549-BFA0-7FA72010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140" y="1329062"/>
            <a:ext cx="6069374" cy="457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D9ABC6E-D704-4D98-A36C-DECAA24D0693}"/>
              </a:ext>
            </a:extLst>
          </p:cNvPr>
          <p:cNvSpPr/>
          <p:nvPr/>
        </p:nvSpPr>
        <p:spPr>
          <a:xfrm>
            <a:off x="3503365" y="3134473"/>
            <a:ext cx="2711698" cy="169470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989C0CA-243B-4AE3-A94D-2E52CB67DD22}"/>
              </a:ext>
            </a:extLst>
          </p:cNvPr>
          <p:cNvSpPr/>
          <p:nvPr/>
        </p:nvSpPr>
        <p:spPr>
          <a:xfrm>
            <a:off x="1710242" y="2203124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99EC7F4-7376-4534-B42C-E14BA3EA302B}"/>
              </a:ext>
            </a:extLst>
          </p:cNvPr>
          <p:cNvSpPr/>
          <p:nvPr/>
        </p:nvSpPr>
        <p:spPr>
          <a:xfrm>
            <a:off x="3503365" y="1968648"/>
            <a:ext cx="2946453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このリポジトリの </a:t>
            </a:r>
            <a:r>
              <a:rPr kumimoji="1" lang="en-US" altLang="ja-JP" sz="1200" dirty="0"/>
              <a:t>master </a:t>
            </a:r>
            <a:r>
              <a:rPr kumimoji="1" lang="ja-JP" altLang="en-US" sz="1200" dirty="0"/>
              <a:t>ブランチが更新したら、自動的にビルドを開始する</a:t>
            </a:r>
            <a:endParaRPr kumimoji="1" lang="en-US" altLang="ja-JP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9175CA-37AF-4D69-B4B3-A97609D1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010" y="1329062"/>
            <a:ext cx="5453960" cy="469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21930FD2-06BB-4640-9A83-683EF9C9BD9C}"/>
              </a:ext>
            </a:extLst>
          </p:cNvPr>
          <p:cNvSpPr/>
          <p:nvPr/>
        </p:nvSpPr>
        <p:spPr>
          <a:xfrm>
            <a:off x="8456696" y="3257974"/>
            <a:ext cx="707339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F042134-B92B-4319-BA13-7933C1BCE648}"/>
              </a:ext>
            </a:extLst>
          </p:cNvPr>
          <p:cNvSpPr/>
          <p:nvPr/>
        </p:nvSpPr>
        <p:spPr>
          <a:xfrm>
            <a:off x="9734531" y="3153994"/>
            <a:ext cx="2465180" cy="4462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981AFD1-EF1A-4509-BD6E-8DF6BEF4A556}"/>
              </a:ext>
            </a:extLst>
          </p:cNvPr>
          <p:cNvSpPr/>
          <p:nvPr/>
        </p:nvSpPr>
        <p:spPr>
          <a:xfrm>
            <a:off x="9376517" y="4056434"/>
            <a:ext cx="2946453" cy="468952"/>
          </a:xfrm>
          <a:prstGeom prst="wedgeRectCallout">
            <a:avLst>
              <a:gd name="adj1" fmla="val -19884"/>
              <a:gd name="adj2" fmla="val -17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新しいビルドが生成されたら、自動的にリリースを行う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551923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E2DF73-96BA-4983-BC1D-407B7E0C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53" y="595116"/>
            <a:ext cx="8862495" cy="566776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E7D6A44-9E5D-4822-89C0-E218D6C33790}"/>
              </a:ext>
            </a:extLst>
          </p:cNvPr>
          <p:cNvSpPr/>
          <p:nvPr/>
        </p:nvSpPr>
        <p:spPr>
          <a:xfrm>
            <a:off x="5003204" y="1361651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49636E3-70E2-4E6B-948B-F1824F79E9DB}"/>
              </a:ext>
            </a:extLst>
          </p:cNvPr>
          <p:cNvSpPr/>
          <p:nvPr/>
        </p:nvSpPr>
        <p:spPr>
          <a:xfrm>
            <a:off x="6773888" y="2652028"/>
            <a:ext cx="2711698" cy="202094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CC9503B1-26FD-479F-8D64-396D5533B64F}"/>
              </a:ext>
            </a:extLst>
          </p:cNvPr>
          <p:cNvSpPr/>
          <p:nvPr/>
        </p:nvSpPr>
        <p:spPr>
          <a:xfrm>
            <a:off x="4805308" y="509432"/>
            <a:ext cx="180305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チェックを入れる</a:t>
            </a:r>
            <a:endParaRPr kumimoji="1" lang="en-US" altLang="ja-JP" sz="1200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ED13E92-1E96-4393-9E76-063B96998BCA}"/>
              </a:ext>
            </a:extLst>
          </p:cNvPr>
          <p:cNvSpPr/>
          <p:nvPr/>
        </p:nvSpPr>
        <p:spPr>
          <a:xfrm>
            <a:off x="4516585" y="3786500"/>
            <a:ext cx="1803056" cy="468952"/>
          </a:xfrm>
          <a:prstGeom prst="wedgeRectCallout">
            <a:avLst>
              <a:gd name="adj1" fmla="val 80188"/>
              <a:gd name="adj2" fmla="val -278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適切なバージョンを選択してインストール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FFB6EEC-A397-4001-BE27-AF363214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1"/>
          <a:stretch/>
        </p:blipFill>
        <p:spPr>
          <a:xfrm>
            <a:off x="283742" y="242147"/>
            <a:ext cx="7423203" cy="359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13DA331-CC51-4A01-8E5B-7B04DD31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9" b="3067"/>
          <a:stretch/>
        </p:blipFill>
        <p:spPr>
          <a:xfrm>
            <a:off x="4413223" y="3092298"/>
            <a:ext cx="7423203" cy="4345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2D05F5A5-A1C0-465C-9989-1A61B3511B66}"/>
              </a:ext>
            </a:extLst>
          </p:cNvPr>
          <p:cNvSpPr/>
          <p:nvPr/>
        </p:nvSpPr>
        <p:spPr>
          <a:xfrm>
            <a:off x="3348583" y="2005772"/>
            <a:ext cx="4302373" cy="95174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164E5C5-9CDE-49A8-BE24-2AC5305D23E4}"/>
              </a:ext>
            </a:extLst>
          </p:cNvPr>
          <p:cNvSpPr/>
          <p:nvPr/>
        </p:nvSpPr>
        <p:spPr>
          <a:xfrm>
            <a:off x="7972424" y="2005772"/>
            <a:ext cx="1476178" cy="468952"/>
          </a:xfrm>
          <a:prstGeom prst="wedgeRectCallout">
            <a:avLst>
              <a:gd name="adj1" fmla="val -88594"/>
              <a:gd name="adj2" fmla="val 2240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Azure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用のテンプレート</a:t>
            </a:r>
            <a:endParaRPr kumimoji="1" lang="en-US" altLang="ja-JP" sz="12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10587EC-4755-4291-89F5-5002CAC2BB64}"/>
              </a:ext>
            </a:extLst>
          </p:cNvPr>
          <p:cNvSpPr/>
          <p:nvPr/>
        </p:nvSpPr>
        <p:spPr>
          <a:xfrm>
            <a:off x="4836865" y="5331793"/>
            <a:ext cx="3056980" cy="18905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5B81293-CB29-47FE-9E42-9C9370070D66}"/>
              </a:ext>
            </a:extLst>
          </p:cNvPr>
          <p:cNvSpPr/>
          <p:nvPr/>
        </p:nvSpPr>
        <p:spPr>
          <a:xfrm>
            <a:off x="1783922" y="6054655"/>
            <a:ext cx="2459825" cy="723881"/>
          </a:xfrm>
          <a:prstGeom prst="wedgeRectCallout">
            <a:avLst>
              <a:gd name="adj1" fmla="val 77096"/>
              <a:gd name="adj2" fmla="val -122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Dotnet build </a:t>
            </a:r>
            <a:r>
              <a:rPr kumimoji="1" lang="ja-JP" altLang="en-US" sz="1200" dirty="0"/>
              <a:t>して</a:t>
            </a:r>
            <a:endParaRPr kumimoji="1" lang="en-US" altLang="ja-JP" sz="1200" dirty="0"/>
          </a:p>
          <a:p>
            <a:r>
              <a:rPr kumimoji="1" lang="en-US" altLang="ja-JP" sz="1200" dirty="0"/>
              <a:t>ZIP</a:t>
            </a:r>
            <a:r>
              <a:rPr kumimoji="1" lang="ja-JP" altLang="en-US" sz="1200" dirty="0"/>
              <a:t> で固めて</a:t>
            </a:r>
            <a:endParaRPr kumimoji="1" lang="en-US" altLang="ja-JP" sz="1200" dirty="0"/>
          </a:p>
          <a:p>
            <a:r>
              <a:rPr kumimoji="1" lang="ja-JP" altLang="en-US" sz="1200" dirty="0"/>
              <a:t>成果物として発行するだけ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71273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4A77FA6-AD9A-488C-BA40-2B0D0BBD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8"/>
          <a:stretch/>
        </p:blipFill>
        <p:spPr>
          <a:xfrm>
            <a:off x="811372" y="289322"/>
            <a:ext cx="8661918" cy="627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AEE4A90-3242-41BC-B9B4-71BE03A0403A}"/>
              </a:ext>
            </a:extLst>
          </p:cNvPr>
          <p:cNvSpPr/>
          <p:nvPr/>
        </p:nvSpPr>
        <p:spPr>
          <a:xfrm>
            <a:off x="1186512" y="2831543"/>
            <a:ext cx="2426209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2AA97E8-5571-483B-84AB-056BDB0AA577}"/>
              </a:ext>
            </a:extLst>
          </p:cNvPr>
          <p:cNvSpPr/>
          <p:nvPr/>
        </p:nvSpPr>
        <p:spPr>
          <a:xfrm>
            <a:off x="5080659" y="3028821"/>
            <a:ext cx="2426209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DF9C347-6D3A-4FEC-B13F-E07F936CDCD1}"/>
              </a:ext>
            </a:extLst>
          </p:cNvPr>
          <p:cNvSpPr/>
          <p:nvPr/>
        </p:nvSpPr>
        <p:spPr>
          <a:xfrm>
            <a:off x="5142331" y="5435433"/>
            <a:ext cx="3193856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03B0CBE-5275-4F0C-92CF-19A63B333032}"/>
              </a:ext>
            </a:extLst>
          </p:cNvPr>
          <p:cNvSpPr/>
          <p:nvPr/>
        </p:nvSpPr>
        <p:spPr>
          <a:xfrm>
            <a:off x="6605340" y="2321403"/>
            <a:ext cx="203938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コマンドを追加</a:t>
            </a:r>
            <a:endParaRPr kumimoji="1" lang="en-US" altLang="ja-JP" sz="1200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6A0D94C-E161-408C-9798-A4CC2368A5AB}"/>
              </a:ext>
            </a:extLst>
          </p:cNvPr>
          <p:cNvSpPr/>
          <p:nvPr/>
        </p:nvSpPr>
        <p:spPr>
          <a:xfrm>
            <a:off x="7316494" y="4665170"/>
            <a:ext cx="203938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フィードを指定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558927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7712B94-EBC4-4CB0-862E-7B38E3A8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42" y="1241172"/>
            <a:ext cx="68580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17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E30722-02DA-447F-A03D-161B8715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108" y="650828"/>
            <a:ext cx="7629765" cy="4669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B9166CB-7FC7-4FF0-A7F5-DA5DE3FB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35" y="650828"/>
            <a:ext cx="6700841" cy="4669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156F087-D44D-4410-B370-B1182A8D09FB}"/>
              </a:ext>
            </a:extLst>
          </p:cNvPr>
          <p:cNvSpPr/>
          <p:nvPr/>
        </p:nvSpPr>
        <p:spPr>
          <a:xfrm>
            <a:off x="329215" y="1782508"/>
            <a:ext cx="3098383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F58FC9F-1B57-491E-8921-B57F93201C4E}"/>
              </a:ext>
            </a:extLst>
          </p:cNvPr>
          <p:cNvSpPr/>
          <p:nvPr/>
        </p:nvSpPr>
        <p:spPr>
          <a:xfrm>
            <a:off x="1133183" y="3194524"/>
            <a:ext cx="2294415" cy="468952"/>
          </a:xfrm>
          <a:prstGeom prst="wedgeRectCallout">
            <a:avLst>
              <a:gd name="adj1" fmla="val 71230"/>
              <a:gd name="adj2" fmla="val 582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成果物のダウンロードを指定</a:t>
            </a:r>
            <a:endParaRPr kumimoji="1" lang="en-US" altLang="ja-JP" sz="12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46937CD-52C0-4511-8B32-A06998C5523F}"/>
              </a:ext>
            </a:extLst>
          </p:cNvPr>
          <p:cNvSpPr/>
          <p:nvPr/>
        </p:nvSpPr>
        <p:spPr>
          <a:xfrm>
            <a:off x="7477056" y="2540768"/>
            <a:ext cx="2912324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6A8969F-F610-440C-B869-6F9F0F185EE4}"/>
              </a:ext>
            </a:extLst>
          </p:cNvPr>
          <p:cNvSpPr/>
          <p:nvPr/>
        </p:nvSpPr>
        <p:spPr>
          <a:xfrm>
            <a:off x="7012270" y="3531709"/>
            <a:ext cx="2294415" cy="468952"/>
          </a:xfrm>
          <a:prstGeom prst="wedgeRectCallout">
            <a:avLst>
              <a:gd name="adj1" fmla="val -6276"/>
              <a:gd name="adj2" fmla="val -14629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アプリ用のデプロイタスク</a:t>
            </a:r>
            <a:endParaRPr kumimoji="1" lang="en-US" altLang="ja-JP" sz="1200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87721D-8304-4FF8-BADC-10E9AF8E4EC3}"/>
              </a:ext>
            </a:extLst>
          </p:cNvPr>
          <p:cNvSpPr/>
          <p:nvPr/>
        </p:nvSpPr>
        <p:spPr>
          <a:xfrm>
            <a:off x="10552170" y="2540767"/>
            <a:ext cx="2967486" cy="156000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61477389-A461-4993-B483-43734B976F15}"/>
              </a:ext>
            </a:extLst>
          </p:cNvPr>
          <p:cNvSpPr/>
          <p:nvPr/>
        </p:nvSpPr>
        <p:spPr>
          <a:xfrm>
            <a:off x="11797444" y="1612285"/>
            <a:ext cx="2816128" cy="468952"/>
          </a:xfrm>
          <a:prstGeom prst="wedgeRectCallout">
            <a:avLst>
              <a:gd name="adj1" fmla="val -36156"/>
              <a:gd name="adj2" fmla="val 15037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デプロイ先となる </a:t>
            </a:r>
            <a:r>
              <a:rPr kumimoji="1" lang="en-US" altLang="ja-JP" sz="1200" dirty="0"/>
              <a:t>Azure</a:t>
            </a:r>
            <a:r>
              <a:rPr kumimoji="1" lang="ja-JP" altLang="en-US" sz="1200" dirty="0"/>
              <a:t> サブスクリプション、と </a:t>
            </a:r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を指定</a:t>
            </a:r>
            <a:endParaRPr kumimoji="1" lang="en-US" altLang="ja-JP" sz="12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7FB780C-2A60-49E7-808B-FED8B773998E}"/>
              </a:ext>
            </a:extLst>
          </p:cNvPr>
          <p:cNvSpPr/>
          <p:nvPr/>
        </p:nvSpPr>
        <p:spPr>
          <a:xfrm>
            <a:off x="10607332" y="4320014"/>
            <a:ext cx="2912324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002A9FE0-444D-481B-8650-470EA9C07630}"/>
              </a:ext>
            </a:extLst>
          </p:cNvPr>
          <p:cNvSpPr/>
          <p:nvPr/>
        </p:nvSpPr>
        <p:spPr>
          <a:xfrm>
            <a:off x="7399349" y="4873779"/>
            <a:ext cx="2816128" cy="468952"/>
          </a:xfrm>
          <a:prstGeom prst="wedgeRectCallout">
            <a:avLst>
              <a:gd name="adj1" fmla="val 69023"/>
              <a:gd name="adj2" fmla="val -7810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にデプロイする成果物（</a:t>
            </a:r>
            <a:r>
              <a:rPr kumimoji="1" lang="en-US" altLang="ja-JP" sz="1200" dirty="0"/>
              <a:t>ZIP</a:t>
            </a:r>
            <a:r>
              <a:rPr kumimoji="1" lang="ja-JP" altLang="en-US" sz="1200" dirty="0"/>
              <a:t>）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34503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3107CAB-5458-4964-AED4-50F68380C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13"/>
          <a:stretch/>
        </p:blipFill>
        <p:spPr>
          <a:xfrm>
            <a:off x="228791" y="1228156"/>
            <a:ext cx="11248644" cy="251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B2A29CF-BE50-4DC5-8BD0-CF04BF0500D0}"/>
              </a:ext>
            </a:extLst>
          </p:cNvPr>
          <p:cNvSpPr/>
          <p:nvPr/>
        </p:nvSpPr>
        <p:spPr>
          <a:xfrm>
            <a:off x="6551421" y="1627185"/>
            <a:ext cx="1042385" cy="49376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59A60D93-0664-4748-A982-224C73710658}"/>
              </a:ext>
            </a:extLst>
          </p:cNvPr>
          <p:cNvSpPr/>
          <p:nvPr/>
        </p:nvSpPr>
        <p:spPr>
          <a:xfrm>
            <a:off x="463996" y="2431683"/>
            <a:ext cx="8444391" cy="792165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E97283F-663A-4AEC-8C30-FDADF8276827}"/>
              </a:ext>
            </a:extLst>
          </p:cNvPr>
          <p:cNvSpPr/>
          <p:nvPr/>
        </p:nvSpPr>
        <p:spPr>
          <a:xfrm>
            <a:off x="4561639" y="2512576"/>
            <a:ext cx="1518797" cy="65468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BE960CAF-7B6F-460E-A87E-34D54E5723C3}"/>
              </a:ext>
            </a:extLst>
          </p:cNvPr>
          <p:cNvSpPr/>
          <p:nvPr/>
        </p:nvSpPr>
        <p:spPr>
          <a:xfrm>
            <a:off x="9250587" y="2644762"/>
            <a:ext cx="2294415" cy="468952"/>
          </a:xfrm>
          <a:prstGeom prst="wedgeRectCallout">
            <a:avLst>
              <a:gd name="adj1" fmla="val -73758"/>
              <a:gd name="adj2" fmla="val -75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共有ライブラリで実装されたメッセージ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477317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ECB5BBF-4766-4563-B329-C529CB84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2" y="331963"/>
            <a:ext cx="10473836" cy="619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06D26D3-72A6-459F-A598-680A1E56DA89}"/>
              </a:ext>
            </a:extLst>
          </p:cNvPr>
          <p:cNvSpPr/>
          <p:nvPr/>
        </p:nvSpPr>
        <p:spPr>
          <a:xfrm>
            <a:off x="5122823" y="2133300"/>
            <a:ext cx="5368714" cy="2429075"/>
          </a:xfrm>
          <a:prstGeom prst="roundRect">
            <a:avLst>
              <a:gd name="adj" fmla="val 771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1680E821-6F5C-4545-B84A-DF871955E86C}"/>
              </a:ext>
            </a:extLst>
          </p:cNvPr>
          <p:cNvSpPr/>
          <p:nvPr/>
        </p:nvSpPr>
        <p:spPr>
          <a:xfrm>
            <a:off x="8778949" y="2452257"/>
            <a:ext cx="2294415" cy="468952"/>
          </a:xfrm>
          <a:prstGeom prst="wedgeRectCallout">
            <a:avLst>
              <a:gd name="adj1" fmla="val -41875"/>
              <a:gd name="adj2" fmla="val 11972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デプロイ元となったソースコードレポジトリ</a:t>
            </a:r>
            <a:endParaRPr kumimoji="1" lang="en-US" altLang="ja-JP" sz="1200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12C78E3E-8D28-41E8-A96D-08713732DD52}"/>
              </a:ext>
            </a:extLst>
          </p:cNvPr>
          <p:cNvSpPr/>
          <p:nvPr/>
        </p:nvSpPr>
        <p:spPr>
          <a:xfrm>
            <a:off x="5122822" y="5041503"/>
            <a:ext cx="5950541" cy="896657"/>
          </a:xfrm>
          <a:prstGeom prst="roundRect">
            <a:avLst>
              <a:gd name="adj" fmla="val 771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A6BBE032-B7AC-4D69-9353-37E62C759CAD}"/>
              </a:ext>
            </a:extLst>
          </p:cNvPr>
          <p:cNvSpPr/>
          <p:nvPr/>
        </p:nvSpPr>
        <p:spPr>
          <a:xfrm>
            <a:off x="2022014" y="5046257"/>
            <a:ext cx="2294415" cy="468952"/>
          </a:xfrm>
          <a:prstGeom prst="wedgeRectCallout">
            <a:avLst>
              <a:gd name="adj1" fmla="val 88288"/>
              <a:gd name="adj2" fmla="val -12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アプリケーションのデプロイ履歴と各ビルドのバージョン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4254763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20599077">
            <a:off x="5857057" y="1717618"/>
            <a:ext cx="6316763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18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453</Words>
  <Application>Microsoft Office PowerPoint</Application>
  <PresentationFormat>ワイド画面</PresentationFormat>
  <Paragraphs>159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0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2019-05-22T06:28:10Z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